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Proxima Nova"/>
      <p:regular r:id="rId78"/>
      <p:bold r:id="rId79"/>
      <p:italic r:id="rId80"/>
      <p:boldItalic r:id="rId81"/>
    </p:embeddedFont>
    <p:embeddedFont>
      <p:font typeface="Alfa Slab One"/>
      <p:regular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ProximaNova-italic.fntdata"/><Relationship Id="rId82" Type="http://schemas.openxmlformats.org/officeDocument/2006/relationships/font" Target="fonts/AlfaSlabOne-regular.fntdata"/><Relationship Id="rId81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ProximaNova-bold.fntdata"/><Relationship Id="rId34" Type="http://schemas.openxmlformats.org/officeDocument/2006/relationships/slide" Target="slides/slide28.xml"/><Relationship Id="rId78" Type="http://schemas.openxmlformats.org/officeDocument/2006/relationships/font" Target="fonts/ProximaNova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f37f4ff7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5f37f4ff76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f37f4ff7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5f37f4ff76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e42889f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3e42889f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42889f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3e42889f1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e42889f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3e42889f1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e42889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3e42889f1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e42889f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3e42889f1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e42889f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3e42889f1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e42889f1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3e42889f1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e42889f1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3e42889f1_2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f37f4ff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5f37f4ff76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f37f4ff7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5f37f4ff76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f37f4ff7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5f37f4ff76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f37f4ff7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5f37f4ff76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e42889f1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3e42889f1_2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f37f4ff7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f37f4ff76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f37f4ff7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f37f4ff76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f37f4ff7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5f37f4ff76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f37f4ff7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5f37f4ff76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f37f4ff7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f37f4ff76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37f4ff7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5f37f4ff76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f3c144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5f3c144d3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37f4ff7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5f37f4ff76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f37f4ff7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5f37f4ff76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f37f4ff7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5f37f4ff76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3c144d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5f3c144d3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f37f4ff7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5f37f4ff76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f3c144d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f3c144d33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f37f4ff7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5f37f4ff76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f37f4ff7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5f37f4ff76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f37f4ff7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5f37f4ff76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e42889f1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33e42889f1_2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f37f4ff7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5f37f4ff76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e42889f1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3e42889f1_2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f37f4ff7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5f37f4ff76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f37f4ff7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5f37f4ff76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f37f4ff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5f37f4ff7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f37f4ff7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5f37f4ff76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f37f4ff7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5f37f4ff76_0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f37f4ff7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5f37f4ff76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f37f4ff7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5f37f4ff76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f37f4ff7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5f37f4ff76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f37f4ff7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5f37f4ff76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f37f4ff7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5f37f4ff76_0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f37f4ff7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5f37f4ff76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f37f4ff7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5f37f4ff76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f37f4ff7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5f37f4ff76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f37f4ff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f37f4ff76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19bf5073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419bf50732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3e42889f1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33e42889f1_2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19bf507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419bf5073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19bf5073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419bf50732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19bf5073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419bf50732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37f4ff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5f37f4ff76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de33c59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3de33c595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f37f4ff7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5f37f4ff76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78240" y="2751120"/>
            <a:ext cx="5871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572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localhost:8888/notebooks/Dropbox/ANS2019/clustering.ipynb#Se-maximiza-la-distancia-entre-los-objetos-de-distintos-clusters" TargetMode="External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/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0"/>
          <p:cNvSpPr txBox="1"/>
          <p:nvPr/>
        </p:nvSpPr>
        <p:spPr>
          <a:xfrm>
            <a:off x="311760" y="3165840"/>
            <a:ext cx="8520120" cy="7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Pydata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septiembre</a:t>
            </a: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201</a:t>
            </a: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¿Cómo veo qué hay en cada cluster?</a:t>
            </a:r>
            <a:endParaRPr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6" name="Google Shape;226;p4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Visualización es la pesadilla. Rapido de correr, lento de analizar!!!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Proyecciones en espacios de menor dimensión ayudan a visualizar los resultados.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Principal component analysis (PCA),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t-distributed Stochastic Neighbor Embedding (t-SNE)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90500" marR="1905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572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Cómo evalúo la bondad de cada solución</a:t>
            </a:r>
            <a:endParaRPr b="1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905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Para un método fijo,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Silhouette Score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Elbow method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BIC, AIC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Varios métodos distintos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Rand measure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Mutual Information score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Contingency Matrix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s, </a:t>
            </a: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 y Afinidades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semejanza debería acercarse a las causas latentes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Entre documentos: semántica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Entre clientes: motivación para las compras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Entre imágenes: objetos físicos que representan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Entre propiedades inmobiliarias: elementos que otorgan valor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Idealmente, debería calcularse de forma independiente para cada dimensión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Normalización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Atributos continuos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evitar que unas variables dominen sobre otras los valores de los atributos se normalizan a priori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Desviación absoluta de la media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z-score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Atributos categoricos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encoding mediante transformaciones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Euclídea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Coseno → normalizado por longitud, producto punto → correlación!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Manhattan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mahalanobis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Edición (Levenshtein)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8500"/>
          <a:stretch/>
        </p:blipFill>
        <p:spPr>
          <a:xfrm>
            <a:off x="1431550" y="1413800"/>
            <a:ext cx="6351023" cy="34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4"/>
          <p:cNvSpPr/>
          <p:nvPr/>
        </p:nvSpPr>
        <p:spPr>
          <a:xfrm>
            <a:off x="7338250" y="4416400"/>
            <a:ext cx="713700" cy="5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1088985"/>
            <a:ext cx="6349220" cy="382134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5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5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6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6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25" y="1092250"/>
            <a:ext cx="6270546" cy="39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6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6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7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7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7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7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75" y="1169750"/>
            <a:ext cx="6122125" cy="38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7"/>
          <p:cNvSpPr/>
          <p:nvPr/>
        </p:nvSpPr>
        <p:spPr>
          <a:xfrm>
            <a:off x="1225925" y="1090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no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8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25" y="1017350"/>
            <a:ext cx="5805762" cy="41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8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8"/>
          <p:cNvSpPr/>
          <p:nvPr/>
        </p:nvSpPr>
        <p:spPr>
          <a:xfrm>
            <a:off x="1552725" y="1017350"/>
            <a:ext cx="5274000" cy="28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clustering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Agrupar objetos semejantes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Entrada: objetos en un espacio n-dimensional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Salida: una 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solución 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 grupos (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 de objetos semejantes → cercanos en el espacio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minimiza la distancia entre los objetos de un mismo grupo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maximiza la distancia entre los objetos de distintos clusters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Los centros de cada cluster son los 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Similaridades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9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9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9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9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9"/>
          <p:cNvSpPr/>
          <p:nvPr/>
        </p:nvSpPr>
        <p:spPr>
          <a:xfrm>
            <a:off x="1552725" y="1017350"/>
            <a:ext cx="5394900" cy="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25" y="1069700"/>
            <a:ext cx="5960552" cy="38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9"/>
          <p:cNvSpPr/>
          <p:nvPr/>
        </p:nvSpPr>
        <p:spPr>
          <a:xfrm>
            <a:off x="1431525" y="982925"/>
            <a:ext cx="2962200" cy="3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9"/>
          <p:cNvSpPr/>
          <p:nvPr/>
        </p:nvSpPr>
        <p:spPr>
          <a:xfrm>
            <a:off x="6880450" y="3783575"/>
            <a:ext cx="740700" cy="13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Familias  de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algoritmos de </a:t>
            </a: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clustering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0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Métodos generativos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Mezcla de gaussianas, MeanShift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Agrupamiento por particiones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k-Means, PAM/CLARA/CLARANS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Métodos basados en densidad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DBSCAN, Optics, DenClue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Clustering jerárquico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Ward, Diana/Agnes, BIRCH, CURE, Chameleon, ROCK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Note_fig1.ipynb crea la figura siguiente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00" y="188126"/>
            <a:ext cx="7851674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2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Supongamos tener alguna información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Consideremos que estos datos son reales,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puedo trabajar con la distancia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Euclídea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producidos por una densidad mezcla de Gaussianas,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8" name="Google Shape;3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50" y="2343125"/>
            <a:ext cx="5191124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3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Cualquier dato puede ser modelado con una mezcla de gaussianas?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5" name="Google Shape;3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829125"/>
            <a:ext cx="6755199" cy="28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4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 todos, pero muchos si se pueden modelar, si uno conoce la cantidad de gaussianas que forman la mezcla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2" name="Google Shape;3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926450"/>
            <a:ext cx="7337177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Como funciona el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spcBef>
                <a:spcPts val="22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uno fija la cantidad de gaussianas que uno considera que hay en la mezcla,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estiman los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parámetros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cada gaussiana y los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parámetros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representación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imputa cada dato como proveniente de la una de las componentes de la mezcla.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estimación se realiza mediante el algoritmo Expectation Maximization.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Como funciona el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66"/>
          <p:cNvPicPr preferRelativeResize="0"/>
          <p:nvPr/>
        </p:nvPicPr>
        <p:blipFill rotWithShape="1">
          <a:blip r:embed="rId3">
            <a:alphaModFix/>
          </a:blip>
          <a:srcRect b="12928" l="4498" r="2943" t="19772"/>
          <a:stretch/>
        </p:blipFill>
        <p:spPr>
          <a:xfrm>
            <a:off x="255825" y="1225275"/>
            <a:ext cx="8721974" cy="35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Como funciona el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Comenzamos con una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partición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aleatoria de la cual se sacan los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parámetros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inicio y desde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allí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se itera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632152"/>
            <a:ext cx="3979922" cy="3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Parámetros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Gran problema de GMM es la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determinación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del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número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componentes de la mezcla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se elige un buen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número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el modelo particiona de forma aglutinada pero los clusters pueden no tener sentido.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otra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característica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que puede ser forzada de inicio es el tipo de matriz de varianza covarianza.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Este ejemplo (Note_fig2.ipynb) ha sido realizado modelando matrices de covarianza full usando el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módulo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sklearn.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Dataset con clara estructura de clusters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2"/>
          <p:cNvSpPr txBox="1"/>
          <p:nvPr/>
        </p:nvSpPr>
        <p:spPr>
          <a:xfrm>
            <a:off x="5686200" y="1152360"/>
            <a:ext cx="31456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sería un algoritmo para encontrar clusters en este espacio?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80" y="1134000"/>
            <a:ext cx="4447080" cy="400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00" y="130975"/>
            <a:ext cx="6683364" cy="501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Detección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automática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de k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0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Bayesian Information Criterium (BIC) da un score al modelo con m parámetros.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𝐵𝐼𝐶=−2∗𝑙𝑜𝑔(L(𝚯))+𝑙𝑜𝑔(𝑛)m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Puede usarse otro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índice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llamado Akaike Information Criterium (AIC) 𝐴𝐼𝐶=−2∗𝑙𝑜𝑔(L(𝚯))+2m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donde L(Θ) es la verosimilitud, 𝑛 el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número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datos, y m el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número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parámetros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estimados, ( k, el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número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componentes,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las medias y entradas de la matriz de varianza covarianza.)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figura siguiente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está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generada por el script Note_fig3.ipynb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450" y="64287"/>
            <a:ext cx="6686532" cy="501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marR="1905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Mean shift se basa en el concepto de kernel density estimation (KDE)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los datos se suponen muestreados de una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distribución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probabilidad, KDE es un estimador no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paramétrico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la densidad asociada a dicha distribución.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KDE aplica un kernel, esto es, una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función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peso, en una ventana alrededor del punto con un ancho de banda (bandwidth) determinado. Sumando todos las estimaciones individuales se obtiene el estimador de la densidad.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Para generar la partición, el algoritmo Mean-Shift Clustering va deslizando la ventana y computando el promedio de los datos pesados por el kernel, para localizar las áreas de alta densidad.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Cada moda de la densidad va a ser considerada un centroide, y los puntos de la partición van a ser asignados al centroide más próximo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50" y="1017350"/>
            <a:ext cx="5613058" cy="39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50" y="1076875"/>
            <a:ext cx="5663670" cy="39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marR="1905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arámetro bandwidth puede ser fijado a priori.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 tiene sentido usar BIC o AIC pues no se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está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fijando el modelo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paramétrico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Puede ser estimado utilizando la teoría no paramétrica, dependiendo de que kernel se use.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Note_fig4.ipynb tiene un ejemplo de Mean Shift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automático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 con k fijo.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7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Note_fig4.ipynb tiene un ejemplo de Mean Shift automático.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0.941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0.941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0.941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0.961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0.941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0.640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0" name="Google Shape;4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775" y="1774750"/>
            <a:ext cx="4584325" cy="31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00" y="881075"/>
            <a:ext cx="7400126" cy="45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8"/>
          <p:cNvSpPr txBox="1"/>
          <p:nvPr/>
        </p:nvSpPr>
        <p:spPr>
          <a:xfrm>
            <a:off x="312000" y="664207"/>
            <a:ext cx="8520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2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Pensemos solo en particionar usando distancia, sin pensar en densidades ni distribuciones de probabilidad.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Dataset con no tan clara estructura de clusters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3"/>
          <p:cNvSpPr txBox="1"/>
          <p:nvPr/>
        </p:nvSpPr>
        <p:spPr>
          <a:xfrm>
            <a:off x="5686200" y="1152360"/>
            <a:ext cx="31458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sería un algoritmo para encontrar clusters en este espacio?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 rotWithShape="1">
          <a:blip r:embed="rId3">
            <a:alphaModFix/>
          </a:blip>
          <a:srcRect b="0" l="0" r="48843" t="0"/>
          <a:stretch/>
        </p:blipFill>
        <p:spPr>
          <a:xfrm>
            <a:off x="162275" y="1658125"/>
            <a:ext cx="2752852" cy="29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K medias es el algoritmo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más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 usado para aglomerar datos.</a:t>
            </a:r>
            <a:endParaRPr sz="18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K medias comienza por elegir k centros aleatorios.</a:t>
            </a:r>
            <a:endParaRPr sz="18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Después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, todos los puntos son asignados al centro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más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 cercano basado en la distancia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euclídea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, lo cual genera una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partición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 del espacio.</a:t>
            </a:r>
            <a:endParaRPr sz="18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Luego los centros son re calculados usando la nueva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partición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 y el ciclo comienza nuevamente.</a:t>
            </a:r>
            <a:endParaRPr sz="18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Este proceso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continúa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 hasta que no haya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más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 cambios en la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partición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 entre iteraciones.</a:t>
            </a:r>
            <a:endParaRPr sz="18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Este algoritmo genera una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partición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 similar a la de la mezcla de Gaussianas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Esféricas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, esto es, con una matriz de varianza Covarianza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múltiplo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</a:rPr>
              <a:t> de la Identidad.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Inestabilidad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Mínimos locales (mucha sensibilidad a las semillas)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Soluciones globales → sensibles a outliers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número de clusters k suele ser desconocido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Note_fig5.ipynb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Parámetros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Inicialización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número de veces que se vuelven a tirar las semillas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cuántas iteraciones hasta que termina la búsqueda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900" y="130975"/>
            <a:ext cx="5703106" cy="494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K-means: como definimos k?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 podemos usar BIC, o MDL o AIC porque no usamos un modelo de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verosimilitud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para ajustar.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Pero si podemos comparar entre diferentes modelos en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función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k el valor de la inercia del modelo, esto es, la suma de distancias cuadradas dentro de cada cluster de la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partición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final.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9" name="Google Shape;459;p83"/>
          <p:cNvPicPr preferRelativeResize="0"/>
          <p:nvPr/>
        </p:nvPicPr>
        <p:blipFill rotWithShape="1">
          <a:blip r:embed="rId3">
            <a:alphaModFix/>
          </a:blip>
          <a:srcRect b="39672" l="26436" r="27473" t="48896"/>
          <a:stretch/>
        </p:blipFill>
        <p:spPr>
          <a:xfrm>
            <a:off x="231825" y="3177650"/>
            <a:ext cx="8520000" cy="925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K-means: como definimos k?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8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inercia se considera una medida de cuán coherentes los clusters son,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se hace un gráfico de la inercia en función del k, se considera heurísticamente que el mejor valor se da cuando se desacelera la reducción de la inercia.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note_fig6.ipynb muestra como elegir el k mas apropiado con el método del codo.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775"/>
            <a:ext cx="8839206" cy="42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Análisis de siluetas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86"/>
          <p:cNvPicPr preferRelativeResize="0"/>
          <p:nvPr/>
        </p:nvPicPr>
        <p:blipFill rotWithShape="1">
          <a:blip r:embed="rId3">
            <a:alphaModFix/>
          </a:blip>
          <a:srcRect b="28556" l="7463" r="4732" t="24699"/>
          <a:stretch/>
        </p:blipFill>
        <p:spPr>
          <a:xfrm>
            <a:off x="0" y="1266075"/>
            <a:ext cx="9144000" cy="2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Análisis de siluetas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7"/>
          <p:cNvSpPr txBox="1"/>
          <p:nvPr/>
        </p:nvSpPr>
        <p:spPr>
          <a:xfrm>
            <a:off x="311750" y="1080200"/>
            <a:ext cx="8520000" cy="3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medida s(i)  tiene valor entre -1 y 1.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Los coeficientes s(i) cercanos a +1 indican que la muestra está lejos de los clusters vecinos.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valor 0 indica que la muestra está muy cerca del borde de decisión entre los clusters.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Un valor negativo indica que esos puntos deben haber sido asignados al cluster equivocado.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K-means: Ejemplo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88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simula un grupo de datos con cuatro gaussianas.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calcula el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gráfico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silueta para particiones de k medias con K=2,3,4,5,y 6.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gráfico de silueta para los valores de k =3, 5 and 6 muestran que esos k son una mala elección, dado que hay clusters por debajo del valor de silueta promedio y clusters con valores negativos</a:t>
            </a:r>
            <a:r>
              <a:rPr b="1"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1"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Dataset con no tan clara estructura de clusters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4"/>
          <p:cNvSpPr txBox="1"/>
          <p:nvPr/>
        </p:nvSpPr>
        <p:spPr>
          <a:xfrm>
            <a:off x="5686200" y="1152360"/>
            <a:ext cx="31458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sería un algoritmo para encontrar clusters en este espacio?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5" y="1658135"/>
            <a:ext cx="5381400" cy="291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Ejemplo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0" y="1607350"/>
            <a:ext cx="9092952" cy="353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Ejemplo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" y="1587491"/>
            <a:ext cx="9143996" cy="3556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Ejemplo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" y="1587491"/>
            <a:ext cx="9143996" cy="3556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K-means: Ejemplo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92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Estas características no ocurren el el caso de k=2 y 4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se estudia el grosor de gráfico de silueta se ve que k=2 produce una partición muy desbalanceada, dado que uno de los clusters absorbe tres clusters diferentes.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Cuando k=4 las siluetas están balanceadas, por lo cual este es el mejor k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Ejemplo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587500"/>
            <a:ext cx="9143996" cy="355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Ejemplo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587500"/>
            <a:ext cx="9143996" cy="355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5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DBSCAN define clusters como áreas de alta densidad separadas por áreas de baja densidad, que pueden ser de cualquier forma y tamaño.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concepto central del algoritmo es la clasificación y detección de puntos de núcleo (core samples), que son los puntos ubicados en zonas de alta densidad.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Un cluster es un conjuntos de puntos de núcleo cercanos unos con otros, junto a un conjunto de puntos no núcleo que están cercanos a algún punto de núcleo.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Hay dos parámetros en este algoritmo: min_samples y eps, donde min_samples son los datos mínimos requeridos en un entorno de radio eps, los cuales definen la noción de zona densa.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96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empieza con una muestra aleatoria y encuentra todos los puntos en el entorno de radio eps. Si el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número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puntos es mayor a min_number se etiqueta ese punto como un punto de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núcleo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si no es un punto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Todos los puntos del entorno se etiquetan como puntos no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núcleo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cluster. Se realiza el mismo procedimiento para cada uno de ellos, cambiando a punto core su etiqueta y agregando nuevos puntos, o marcando outliers.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hay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puntos en un entorno eps de cada punto del cluster, se salta a otro punto aleatoriamente y se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continúa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hasta que todo punto es bien un punto de cluster o un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800" y="750100"/>
            <a:ext cx="6994200" cy="43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note_fig8.ipynb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75" y="-66500"/>
            <a:ext cx="5097926" cy="52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Dataset con clara estructura de clusters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5"/>
          <p:cNvSpPr txBox="1"/>
          <p:nvPr/>
        </p:nvSpPr>
        <p:spPr>
          <a:xfrm>
            <a:off x="5686200" y="1152360"/>
            <a:ext cx="31458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sería un algoritmo para encontrar clusters en este espacio?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2260110"/>
            <a:ext cx="5381399" cy="230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9"/>
          <p:cNvSpPr txBox="1"/>
          <p:nvPr/>
        </p:nvSpPr>
        <p:spPr>
          <a:xfrm>
            <a:off x="56810" y="1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74" y="853550"/>
            <a:ext cx="3708525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625" y="56950"/>
            <a:ext cx="3579450" cy="24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275" y="2603925"/>
            <a:ext cx="3484350" cy="23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00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 dominio </a:t>
            </a:r>
            <a:r>
              <a:rPr b="0" lang="en-US" sz="18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interpreta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los clusters y encuentra información valiosa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mostrar el contenido de los clusters?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Centroides (medoides)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Resumen de características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más distintivas de cada cluster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Aplicar un algoritmo de aprendizaje automático interpretable (Decision Tree)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intrínseca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Coeficiente Silhouette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Mide la semejanza de cada objeto al cluster al que se asigna (cohesión), comparada con otros clusters (separación)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el valor es bajo o negativo, el número de clusters puede ser inadecuado.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Gráfico de codo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la inercia en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función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del número de clusters.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los objetos tienen alguna etiqueta, observamos su distribución en los clusters, estamo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 cerca de el problema semi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supervisado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!!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Homogeneidad: cada cluster contiene sólo miembros de una clase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Completitud: todos los miembros de una clase están en el mismo cluster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V-measure: media armónica de los anteriores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Adjusted Rand index: semejanza entre las etiquetas originales y las asignadas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224"/>
              </a:buClr>
              <a:buSzPts val="1800"/>
              <a:buFont typeface="Arial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Mutua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etiquetas originales y asignadas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81" name="Google Shape;581;p10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0.953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0.883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0.917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0.952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0.916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0.626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2" name="Google Shape;5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50" y="1341428"/>
            <a:ext cx="5146000" cy="3537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88" name="Google Shape;588;p10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12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518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0.310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0.247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0.275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0.022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0.265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-0.365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9" name="Google Shape;58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795" y="1152350"/>
            <a:ext cx="5160381" cy="3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95" name="Google Shape;595;p10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0.847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0.697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0.765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0.791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0.764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0.532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6" name="Google Shape;59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139" y="1152350"/>
            <a:ext cx="5280012" cy="36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02" name="Google Shape;602;p10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20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0.563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0.837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0.673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0.545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0.672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0.448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3" name="Google Shape;60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77" y="1152350"/>
            <a:ext cx="5176473" cy="35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testigos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07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pares de objetos del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del dominio decide si tienen que estar en el mismo cluster o en diferentes clusters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Observamos el grado de acuerdo entre cada solución y los testigos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objetos del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los etiqueta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cómo se distribuyen en 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Indicadores de malas soluciones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08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general, las malas soluciones se deben a malas características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Una clase muy grande y el resto mucho más chicas → la mayoría de objetos son no diferenciables con esas características o distancia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Clases con uno o pocos elementos → el número de clases es demasiado grande para 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 con las mismas características, poco distinguibles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Soluciones muy diferentes con diferentes inicializaciones, número de clusters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clustering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07" name="Google Shape;207;p46"/>
          <p:cNvSpPr txBox="1"/>
          <p:nvPr/>
        </p:nvSpPr>
        <p:spPr>
          <a:xfrm>
            <a:off x="2095500" y="1140450"/>
            <a:ext cx="70485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650"/>
              <a:buChar char="●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Se minimiza la distancia entre los objetos de un mismo grupo</a:t>
            </a:r>
            <a:endParaRPr sz="16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50"/>
              <a:buChar char="●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Se maximiza la distancia entre los objetos de distintos clusters</a:t>
            </a: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¶</a:t>
            </a:r>
            <a:endParaRPr sz="16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50" y="1083850"/>
            <a:ext cx="6379575" cy="3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no es clasificación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0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vamos a obtener clases bien diferenciadas, sino más bien mucho ruido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fuertemente sensible a las características de los objetos, a los parámetros, a los outliers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mayor parte de aproximaciones son muy inestables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primera aproximación suele ser inservible, hay que refinar características e iterar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0"/>
          <p:cNvSpPr txBox="1"/>
          <p:nvPr/>
        </p:nvSpPr>
        <p:spPr>
          <a:xfrm>
            <a:off x="490320" y="374040"/>
            <a:ext cx="7641720" cy="61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Aplicaciones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10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clientes, usuarios… para marketing personalizado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Encontrar temas → topic detection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Imágenes de los mismos objetos → gatitos, tumores (imágenes médicas), tormentas (imágenes satelitales), plagas (imágenes de cultivos)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Agrupamiento de productos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anomalías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Taxonomías de plantas y otros organismos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clases con significados semejantes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Medidas de similaridad</a:t>
            </a:r>
            <a:endParaRPr b="1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4" name="Google Shape;214;p47"/>
          <p:cNvSpPr txBox="1"/>
          <p:nvPr/>
        </p:nvSpPr>
        <p:spPr>
          <a:xfrm>
            <a:off x="311760" y="16177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 la hora de calcular la similaridad entre dos objetos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tiene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porqué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usarse todos los datos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hay que tener cuidado con las magnitudes de cada variable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No será posible que todas las variables tengan valores similares dentro de un mismo grupo, por lo que </a:t>
            </a: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habrá</a:t>
            </a: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 que usar una medida de similaridad global entre elementos de un mismo grupo. 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336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¿Cuántos clusters quiero distinguir?</a:t>
            </a:r>
            <a:endParaRPr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0" name="Google Shape;220;p4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Tengo información? Hice varios experimentos? tengo varias databases de días diferentes y locales diferentes?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Clustering exploratorio, debo estudiar los distintos agrupamientos para distintos números de clusters.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Distintas técnicas para encontrar el mejor modelo de agrupamiento.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90500" marR="1905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